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Cinzel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inzel-bold.fntdata"/><Relationship Id="rId14" Type="http://schemas.openxmlformats.org/officeDocument/2006/relationships/font" Target="fonts/Cinze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level - kept the default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://sarahn.sgedu.site/CSCI332Project/listgames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The </a:t>
            </a:r>
            <a:r>
              <a:rPr lang="en">
                <a:latin typeface="Cinzel"/>
                <a:ea typeface="Cinzel"/>
                <a:cs typeface="Cinzel"/>
                <a:sym typeface="Cinzel"/>
              </a:rPr>
              <a:t>Legend of Zelda Database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14288" rotWithShape="0" algn="bl" dir="5400000" dist="9525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Sarah Nicholson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311700" y="352550"/>
            <a:ext cx="8520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Tables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Main Series Games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Characters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Bosses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Enemies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Locations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Races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Items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311700" y="83400"/>
            <a:ext cx="85206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ER Diagram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 b="0" l="1433" r="382" t="1322"/>
          <a:stretch/>
        </p:blipFill>
        <p:spPr>
          <a:xfrm>
            <a:off x="956700" y="700300"/>
            <a:ext cx="7350375" cy="44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285750"/>
            <a:ext cx="85206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View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4268"/>
            <a:ext cx="9143999" cy="2198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311700" y="296875"/>
            <a:ext cx="85206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Procedures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68813" l="0" r="0" t="0"/>
          <a:stretch/>
        </p:blipFill>
        <p:spPr>
          <a:xfrm>
            <a:off x="552950" y="1083950"/>
            <a:ext cx="8038100" cy="110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 b="0" l="0" r="0" t="68813"/>
          <a:stretch/>
        </p:blipFill>
        <p:spPr>
          <a:xfrm>
            <a:off x="552950" y="3766500"/>
            <a:ext cx="8038100" cy="11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6">
            <a:alphaModFix/>
          </a:blip>
          <a:srcRect b="34051" l="0" r="0" t="34762"/>
          <a:stretch/>
        </p:blipFill>
        <p:spPr>
          <a:xfrm>
            <a:off x="553000" y="2425237"/>
            <a:ext cx="8038009" cy="11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311700" y="250800"/>
            <a:ext cx="85206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Functions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77701" l="0" r="0" t="0"/>
          <a:stretch/>
        </p:blipFill>
        <p:spPr>
          <a:xfrm>
            <a:off x="826062" y="1140025"/>
            <a:ext cx="7491879" cy="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5">
            <a:alphaModFix/>
          </a:blip>
          <a:srcRect b="51967" l="0" r="0" t="26855"/>
          <a:stretch/>
        </p:blipFill>
        <p:spPr>
          <a:xfrm>
            <a:off x="826112" y="2170800"/>
            <a:ext cx="7491775" cy="76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6">
            <a:alphaModFix/>
          </a:blip>
          <a:srcRect b="25110" l="0" r="0" t="52591"/>
          <a:stretch/>
        </p:blipFill>
        <p:spPr>
          <a:xfrm>
            <a:off x="826112" y="3161000"/>
            <a:ext cx="7491775" cy="80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7">
            <a:alphaModFix/>
          </a:blip>
          <a:srcRect b="0" l="0" r="0" t="78822"/>
          <a:stretch/>
        </p:blipFill>
        <p:spPr>
          <a:xfrm>
            <a:off x="826112" y="4191775"/>
            <a:ext cx="7491775" cy="7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6178875" y="445025"/>
            <a:ext cx="2653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Triggers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0" y="3385250"/>
            <a:ext cx="5719250" cy="17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8675" y="1769888"/>
            <a:ext cx="5719250" cy="157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51" y="87125"/>
            <a:ext cx="5719250" cy="16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194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inzel"/>
                <a:ea typeface="Cinzel"/>
                <a:cs typeface="Cinzel"/>
                <a:sym typeface="Cinzel"/>
              </a:rPr>
              <a:t>Discussion</a:t>
            </a:r>
            <a:endParaRPr sz="360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860000"/>
            <a:ext cx="8520600" cy="4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Normalization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inzel"/>
              <a:buChar char="○"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3rd</a:t>
            </a:r>
            <a:r>
              <a:rPr lang="en" sz="1800">
                <a:latin typeface="Cinzel"/>
                <a:ea typeface="Cinzel"/>
                <a:cs typeface="Cinzel"/>
                <a:sym typeface="Cinzel"/>
              </a:rPr>
              <a:t> Normal Form -  in 2NF and there exists no transitive functional dependencies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Integrity</a:t>
            </a:r>
            <a:r>
              <a:rPr lang="en" sz="2400">
                <a:latin typeface="Cinzel"/>
                <a:ea typeface="Cinzel"/>
                <a:cs typeface="Cinzel"/>
                <a:sym typeface="Cinzel"/>
              </a:rPr>
              <a:t> Enforcement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inzel"/>
              <a:buChar char="○"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All IDs autoincrement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inzel"/>
              <a:buChar char="○"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The appearances column of Characters, Bosses, Enemies, Locations, Races, and Items tables are Foreign Keys referencing the Titles in the Game table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inzel"/>
              <a:buChar char="○"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The Race Column of Characters is a foreign key that references the name column in the Races table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inzel"/>
              <a:buChar char="●"/>
            </a:pPr>
            <a:r>
              <a:rPr lang="en" sz="2400">
                <a:latin typeface="Cinzel"/>
                <a:ea typeface="Cinzel"/>
                <a:cs typeface="Cinzel"/>
                <a:sym typeface="Cinzel"/>
              </a:rPr>
              <a:t>Isolation Level</a:t>
            </a:r>
            <a:endParaRPr sz="2400">
              <a:latin typeface="Cinzel"/>
              <a:ea typeface="Cinzel"/>
              <a:cs typeface="Cinzel"/>
              <a:sym typeface="Cinzel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inzel"/>
              <a:buChar char="○"/>
            </a:pPr>
            <a:r>
              <a:rPr lang="en" sz="1800">
                <a:latin typeface="Cinzel"/>
                <a:ea typeface="Cinzel"/>
                <a:cs typeface="Cinzel"/>
                <a:sym typeface="Cinzel"/>
              </a:rPr>
              <a:t>Repeatable Read - not making any transactions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" type="body"/>
          </p:nvPr>
        </p:nvSpPr>
        <p:spPr>
          <a:xfrm>
            <a:off x="63300" y="2184300"/>
            <a:ext cx="90807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  <a:hlinkClick r:id="rId4"/>
              </a:rPr>
              <a:t>http://sarahn.sgedu.site/CSCI332Project/listgames.php</a:t>
            </a:r>
            <a:endParaRPr sz="1800"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